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9144000" cy="5143500" type="screen16x9"/>
  <p:notesSz cx="6731000" cy="98552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4655" autoAdjust="0"/>
  </p:normalViewPr>
  <p:slideViewPr>
    <p:cSldViewPr>
      <p:cViewPr varScale="1">
        <p:scale>
          <a:sx n="111" d="100"/>
          <a:sy n="111" d="100"/>
        </p:scale>
        <p:origin x="104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D4AA1-0B1D-4B48-8BC3-85C7BD96719D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1220"/>
            <a:ext cx="538480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12E2-BFA6-4A46-966A-0CDB0E951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12E2-BFA6-4A46-966A-0CDB0E9518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1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12E2-BFA6-4A46-966A-0CDB0E95188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9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78EF-0B5D-4618-BF94-2765C7799EE4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F54-BCB2-427A-A32F-30922F0F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tiff"/><Relationship Id="rId5" Type="http://schemas.openxmlformats.org/officeDocument/2006/relationships/image" Target="../media/image17.png"/><Relationship Id="rId10" Type="http://schemas.openxmlformats.org/officeDocument/2006/relationships/image" Target="../media/image22.tiff"/><Relationship Id="rId4" Type="http://schemas.openxmlformats.org/officeDocument/2006/relationships/image" Target="../media/image16.png"/><Relationship Id="rId9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4" y="862234"/>
            <a:ext cx="435865" cy="435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5" y="1671888"/>
            <a:ext cx="432817" cy="435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5" y="2481745"/>
            <a:ext cx="502921" cy="408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5" y="3263025"/>
            <a:ext cx="493777" cy="6096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2037" y="104626"/>
            <a:ext cx="237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Холодильный шкаф </a:t>
            </a:r>
            <a:r>
              <a:rPr lang="en-US" sz="1600" b="1" dirty="0">
                <a:solidFill>
                  <a:schemeClr val="bg1"/>
                </a:solidFill>
              </a:rPr>
              <a:t>R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  <a:r>
              <a:rPr lang="en-US" sz="1600" b="1" dirty="0">
                <a:solidFill>
                  <a:schemeClr val="bg1"/>
                </a:solidFill>
              </a:rPr>
              <a:t>N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311" y="833457"/>
            <a:ext cx="19014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Диапазон температур     +2 … +8 С°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Температура 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окружающей среды     +10 … +35 С°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133" y="1566757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Внешние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ВхШхГ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1599х422х545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Вес нетто / </a:t>
            </a:r>
            <a:r>
              <a:rPr lang="ru-RU" sz="900">
                <a:solidFill>
                  <a:schemeClr val="tx1">
                    <a:lumMod val="65000"/>
                    <a:lumOff val="35000"/>
                  </a:schemeClr>
                </a:solidFill>
              </a:rPr>
              <a:t>брутто               </a:t>
            </a:r>
            <a:r>
              <a:rPr lang="ru-RU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 </a:t>
            </a:r>
            <a:r>
              <a:rPr lang="ru-RU" sz="90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ru-RU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65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кг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полезный                       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150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Занимаемая площадь       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0,23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679" y="2362796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Упаковка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ВxШxГ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1650х435х560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Кол-во / 13,6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м.трейлер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130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Кол-во / 20 f контейнер           55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Кол-во / 40 f контейнер        115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821" y="3260904"/>
            <a:ext cx="218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Потребление электроэнергии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сутки (кВт)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2,5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кВт                        Параметры сети  220-240В,50 Гц,10А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Степень защиты IP20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9450" y="3051252"/>
            <a:ext cx="370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9" indent="-17144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Нанесение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стикеров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боковые панели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корпуса и рекламный блок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Замок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Д/У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Дополнительная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полка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Хладагент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600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9" indent="-171449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9" indent="-171449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9" indent="-171449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9" indent="-171449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1000" r="23664" b="2401"/>
          <a:stretch/>
        </p:blipFill>
        <p:spPr>
          <a:xfrm>
            <a:off x="7221445" y="784342"/>
            <a:ext cx="1253595" cy="34599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9183" y="354064"/>
            <a:ext cx="45719" cy="43204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7" y="519523"/>
            <a:ext cx="45719" cy="39604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84" y="540706"/>
            <a:ext cx="280595" cy="3427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23" y="2125218"/>
            <a:ext cx="254236" cy="4118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23" y="1373462"/>
            <a:ext cx="295899" cy="3479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21" y="475896"/>
            <a:ext cx="355298" cy="3575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27" y="1341288"/>
            <a:ext cx="344142" cy="34414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27" y="2104601"/>
            <a:ext cx="211386" cy="36576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7" y="475334"/>
            <a:ext cx="297857" cy="29785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52986" y="496883"/>
            <a:ext cx="94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Эл. Термостат</a:t>
            </a: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Danfoss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8250" y="429160"/>
            <a:ext cx="9334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Светодиодная подсветка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кабинета и рекламной панели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12861" y="480788"/>
            <a:ext cx="75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Ламелевый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испаритель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97972" y="2108992"/>
            <a:ext cx="103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Автоматическая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оттайка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37711" y="2092957"/>
            <a:ext cx="92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Хладагент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R134a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36" y="854697"/>
            <a:ext cx="332558" cy="33255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85232" y="2788276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tx2"/>
                </a:solidFill>
              </a:rPr>
              <a:t>Дополнительные опции: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90945" y="2762929"/>
            <a:ext cx="3608730" cy="457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75319" y="1328693"/>
            <a:ext cx="103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Блочный конденсатор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36042" y="1315182"/>
            <a:ext cx="99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Danfoss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Wansheng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L'Unite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Hermetique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40" y="123478"/>
            <a:ext cx="2430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Вместимость </a:t>
            </a:r>
            <a:r>
              <a:rPr lang="ru-RU" sz="1600" b="1" dirty="0" smtClean="0">
                <a:solidFill>
                  <a:schemeClr val="bg1"/>
                </a:solidFill>
              </a:rPr>
              <a:t>продукции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95" y="2955603"/>
            <a:ext cx="23616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бутылка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270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x70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</a:p>
          <a:p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шт. + дно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)x1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Максимальная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загрузка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шт. </a:t>
            </a:r>
          </a:p>
          <a:p>
            <a:endParaRPr lang="ru-RU" sz="1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5708" y="2257934"/>
            <a:ext cx="18307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2"/>
                </a:solidFill>
              </a:rPr>
              <a:t>Размещение на полке</a:t>
            </a:r>
            <a:endParaRPr lang="ru-RU" sz="1050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59" y="462032"/>
            <a:ext cx="45719" cy="39604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3671" y="900036"/>
            <a:ext cx="2374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Размеры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полки  Ш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         340мм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369мм</a:t>
            </a:r>
          </a:p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Шаг установки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полки                           21мм</a:t>
            </a:r>
          </a:p>
          <a:p>
            <a:r>
              <a:rPr 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Фейсинг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ст. бутылка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5шт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Кол-во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полок                                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дно</a:t>
            </a:r>
          </a:p>
          <a:p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95" y="2174473"/>
            <a:ext cx="4889086" cy="457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3" y="1704609"/>
            <a:ext cx="375981" cy="2755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4" y="1684369"/>
            <a:ext cx="301573" cy="3237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4" y="1697114"/>
            <a:ext cx="395200" cy="2905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2" t="12201" r="45158" b="79172"/>
          <a:stretch/>
        </p:blipFill>
        <p:spPr>
          <a:xfrm>
            <a:off x="6792570" y="387331"/>
            <a:ext cx="432048" cy="443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00" r="31609" b="24801"/>
          <a:stretch/>
        </p:blipFill>
        <p:spPr>
          <a:xfrm>
            <a:off x="7251782" y="320396"/>
            <a:ext cx="1652179" cy="41790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21608" r="50931" b="25495"/>
          <a:stretch/>
        </p:blipFill>
        <p:spPr>
          <a:xfrm>
            <a:off x="5450250" y="767371"/>
            <a:ext cx="1658735" cy="3686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1" t="38800" r="38289" b="45800"/>
          <a:stretch/>
        </p:blipFill>
        <p:spPr>
          <a:xfrm>
            <a:off x="2758226" y="842156"/>
            <a:ext cx="2321455" cy="11700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55" y="2426391"/>
            <a:ext cx="2931336" cy="21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201</Words>
  <Application>Microsoft Office PowerPoint</Application>
  <PresentationFormat>Экран (16:9)</PresentationFormat>
  <Paragraphs>43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</dc:creator>
  <cp:lastModifiedBy>Matcenko</cp:lastModifiedBy>
  <cp:revision>68</cp:revision>
  <cp:lastPrinted>2017-02-18T13:53:23Z</cp:lastPrinted>
  <dcterms:created xsi:type="dcterms:W3CDTF">2017-02-17T14:37:41Z</dcterms:created>
  <dcterms:modified xsi:type="dcterms:W3CDTF">2018-12-29T07:38:15Z</dcterms:modified>
</cp:coreProperties>
</file>